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Relationship Id="rId4" Type="http://schemas.openxmlformats.org/officeDocument/2006/relationships/image" Target="../media/image7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155700" y="2616200"/>
            <a:ext cx="10464800" cy="2540000"/>
          </a:xfrm>
          <a:prstGeom prst="rect">
            <a:avLst/>
          </a:prstGeom>
          <a:solidFill>
            <a:srgbClr val="B7BAC0">
              <a:alpha val="54000"/>
            </a:srgbClr>
          </a:solidFill>
        </p:spPr>
        <p:txBody>
          <a:bodyPr/>
          <a:lstStyle>
            <a:lvl1pPr>
              <a:defRPr sz="3200">
                <a:solidFill>
                  <a:srgbClr val="282A2F"/>
                </a:solidFill>
              </a:defRPr>
            </a:lvl1pPr>
          </a:lstStyle>
          <a:p>
            <a:pPr/>
            <a:r>
              <a:t> Skateboarding Research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155700" y="5213350"/>
            <a:ext cx="10464800" cy="1663700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 By: Cadence G. Hayes</a:t>
            </a: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968" y="2654300"/>
            <a:ext cx="3289301" cy="2463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  <p:bldP build="whole" bldLvl="1" animBg="1" rev="0" advAuto="0" spid="120" grpId="2"/>
      <p:bldP build="whole" bldLvl="1" animBg="1" rev="0" advAuto="0" spid="12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Technique 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Internet</a:t>
            </a:r>
          </a:p>
          <a:p>
            <a:pPr>
              <a:buBlip>
                <a:blip r:embed="rId2"/>
              </a:buBlip>
            </a:pPr>
            <a:r>
              <a:t>Practice</a:t>
            </a:r>
          </a:p>
          <a:p>
            <a:pPr>
              <a:buBlip>
                <a:blip r:embed="rId2"/>
              </a:buBlip>
            </a:pPr>
            <a:r>
              <a:t>Play games with friends and family </a:t>
            </a:r>
          </a:p>
        </p:txBody>
      </p:sp>
      <p:pic>
        <p:nvPicPr>
          <p:cNvPr id="12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8155" y="2024062"/>
            <a:ext cx="3251201" cy="25019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26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25504" y="2036762"/>
            <a:ext cx="3289301" cy="2476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Equipment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Helment, nee pads, and elbow pads</a:t>
            </a:r>
          </a:p>
          <a:p>
            <a:pPr>
              <a:buBlip>
                <a:blip r:embed="rId2"/>
              </a:buBlip>
            </a:pPr>
            <a:r>
              <a:t>Rails and rams for practicing</a:t>
            </a:r>
          </a:p>
          <a:p>
            <a:pPr>
              <a:buBlip>
                <a:blip r:embed="rId2"/>
              </a:buBlip>
            </a:pPr>
            <a:r>
              <a:t>Special shoes to get comfortable  </a:t>
            </a:r>
          </a:p>
        </p:txBody>
      </p:sp>
      <p:pic>
        <p:nvPicPr>
          <p:cNvPr id="13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3638" y="1892854"/>
            <a:ext cx="2130222" cy="2328111"/>
          </a:xfrm>
          <a:prstGeom prst="rect">
            <a:avLst/>
          </a:prstGeom>
          <a:ln w="88900">
            <a:miter lim="400000"/>
          </a:ln>
        </p:spPr>
      </p:pic>
      <p:pic>
        <p:nvPicPr>
          <p:cNvPr id="131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310" y="2003573"/>
            <a:ext cx="2286001" cy="22860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It Effects You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Provides jobs </a:t>
            </a:r>
          </a:p>
          <a:p>
            <a:pPr>
              <a:buBlip>
                <a:blip r:embed="rId2"/>
              </a:buBlip>
            </a:pPr>
            <a:r>
              <a:t>gets you in shape</a:t>
            </a:r>
          </a:p>
        </p:txBody>
      </p:sp>
      <p:pic>
        <p:nvPicPr>
          <p:cNvPr id="13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4950" y="2409080"/>
            <a:ext cx="2794000" cy="18542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36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998" y="2166887"/>
            <a:ext cx="2857501" cy="2857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3"/>
      <p:bldP build="whole" bldLvl="1" animBg="1" rev="0" advAuto="0" spid="134" grpId="2"/>
      <p:bldP build="whole" bldLvl="1" animBg="1" rev="0" advAuto="0" spid="133" grpId="1"/>
      <p:bldP build="whole" bldLvl="1" animBg="1" rev="0" advAuto="0" spid="13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 </a:t>
            </a:r>
          </a:p>
        </p:txBody>
      </p:sp>
      <p:sp>
        <p:nvSpPr>
          <p:cNvPr id="139" name="Shape 139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hope that you start skating too!!!</a:t>
            </a:r>
          </a:p>
        </p:txBody>
      </p:sp>
      <p:pic>
        <p:nvPicPr>
          <p:cNvPr id="14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451" y="1022350"/>
            <a:ext cx="3213101" cy="2527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40" grpId="3"/>
      <p:bldP build="whole" bldLvl="1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FOR WATCHING!!! </a:t>
            </a:r>
          </a:p>
        </p:txBody>
      </p:sp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1075" y="400942"/>
            <a:ext cx="2857501" cy="2857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